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5143500" type="screen16x9"/>
  <p:notesSz cx="6858000" cy="9144000"/>
  <p:embeddedFontLst>
    <p:embeddedFont>
      <p:font typeface="Average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Oswald" panose="020B0604020202020204" charset="0"/>
      <p:regular r:id="rId18"/>
      <p:bold r:id="rId19"/>
    </p:embeddedFont>
    <p:embeddedFont>
      <p:font typeface="Roboto" panose="020B0604020202020204" charset="0"/>
      <p:regular r:id="rId20"/>
      <p:bold r:id="rId21"/>
      <p:italic r:id="rId22"/>
      <p:boldItalic r:id="rId23"/>
    </p:embeddedFont>
    <p:embeddedFont>
      <p:font typeface="Roboto Slab" panose="020B0604020202020204" charset="0"/>
      <p:regular r:id="rId24"/>
      <p:bold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996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font" Target="fonts/font9.fntdata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2.fntdata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c6f980f9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c6f980f9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c6f980f91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c6f980f91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c6f980f91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c6f980f91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c6f980f91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c6f980f91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562ff5dee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562ff5dee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562ff5deef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g562ff5deef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562ff5deef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g562ff5deef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562ff5deef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g562ff5deef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c6f980f91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c6f980f91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80" name="Google Shape;80;p1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1" name="Google Shape;81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84" name="Google Shape;84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9" name="Google Shape;89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0" name="Google Shape;90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93" name="Google Shape;93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3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6" name="Google Shape;96;p23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lat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1F6B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5"/>
          <p:cNvSpPr txBox="1">
            <a:spLocks noGrp="1"/>
          </p:cNvSpPr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Bolsa de trabajo TecNM-OCCMundial</a:t>
            </a:r>
            <a:endParaRPr/>
          </a:p>
        </p:txBody>
      </p:sp>
      <p:sp>
        <p:nvSpPr>
          <p:cNvPr id="105" name="Google Shape;105;p25"/>
          <p:cNvSpPr txBox="1">
            <a:spLocks noGrp="1"/>
          </p:cNvSpPr>
          <p:nvPr>
            <p:ph type="subTitle" idx="1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Beneficios para estudiantes y egresados </a:t>
            </a:r>
            <a:endParaRPr/>
          </a:p>
        </p:txBody>
      </p:sp>
      <p:pic>
        <p:nvPicPr>
          <p:cNvPr id="106" name="Google Shape;10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248525"/>
            <a:ext cx="2642201" cy="2894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5"/>
          <p:cNvPicPr preferRelativeResize="0"/>
          <p:nvPr/>
        </p:nvPicPr>
        <p:blipFill rotWithShape="1">
          <a:blip r:embed="rId4">
            <a:alphaModFix/>
          </a:blip>
          <a:srcRect t="32951" b="30301"/>
          <a:stretch/>
        </p:blipFill>
        <p:spPr>
          <a:xfrm>
            <a:off x="6206875" y="4244100"/>
            <a:ext cx="2937124" cy="89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6"/>
          <p:cNvSpPr txBox="1">
            <a:spLocks noGrp="1"/>
          </p:cNvSpPr>
          <p:nvPr>
            <p:ph type="title"/>
          </p:nvPr>
        </p:nvSpPr>
        <p:spPr>
          <a:xfrm>
            <a:off x="311700" y="64025"/>
            <a:ext cx="1919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Ingresa a:</a:t>
            </a:r>
            <a:endParaRPr/>
          </a:p>
        </p:txBody>
      </p:sp>
      <p:sp>
        <p:nvSpPr>
          <p:cNvPr id="113" name="Google Shape;113;p26"/>
          <p:cNvSpPr txBox="1">
            <a:spLocks noGrp="1"/>
          </p:cNvSpPr>
          <p:nvPr>
            <p:ph type="body" idx="1"/>
          </p:nvPr>
        </p:nvSpPr>
        <p:spPr>
          <a:xfrm>
            <a:off x="1873775" y="96275"/>
            <a:ext cx="3329400" cy="5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" sz="24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tecnm.occ.com.mx</a:t>
            </a:r>
            <a:endParaRPr sz="2400"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4" name="Google Shape;114;p26"/>
          <p:cNvPicPr preferRelativeResize="0"/>
          <p:nvPr/>
        </p:nvPicPr>
        <p:blipFill rotWithShape="1">
          <a:blip r:embed="rId3">
            <a:alphaModFix/>
          </a:blip>
          <a:srcRect l="6919" t="4760" r="7755" b="6255"/>
          <a:stretch/>
        </p:blipFill>
        <p:spPr>
          <a:xfrm>
            <a:off x="421375" y="636725"/>
            <a:ext cx="7531742" cy="4416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Beneficios</a:t>
            </a:r>
            <a:endParaRPr/>
          </a:p>
        </p:txBody>
      </p:sp>
      <p:grpSp>
        <p:nvGrpSpPr>
          <p:cNvPr id="120" name="Google Shape;120;p27"/>
          <p:cNvGrpSpPr/>
          <p:nvPr/>
        </p:nvGrpSpPr>
        <p:grpSpPr>
          <a:xfrm>
            <a:off x="431925" y="1304875"/>
            <a:ext cx="2628925" cy="3416400"/>
            <a:chOff x="431925" y="1304875"/>
            <a:chExt cx="2628925" cy="3416400"/>
          </a:xfrm>
        </p:grpSpPr>
        <p:sp>
          <p:nvSpPr>
            <p:cNvPr id="121" name="Google Shape;121;p27"/>
            <p:cNvSpPr txBox="1"/>
            <p:nvPr/>
          </p:nvSpPr>
          <p:spPr>
            <a:xfrm>
              <a:off x="431925" y="1304875"/>
              <a:ext cx="2628900" cy="464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7"/>
            <p:cNvSpPr/>
            <p:nvPr/>
          </p:nvSpPr>
          <p:spPr>
            <a:xfrm>
              <a:off x="431950" y="1304875"/>
              <a:ext cx="2628900" cy="3416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3" name="Google Shape;123;p27"/>
          <p:cNvSpPr txBox="1">
            <a:spLocks noGrp="1"/>
          </p:cNvSpPr>
          <p:nvPr>
            <p:ph type="body" idx="4294967295"/>
          </p:nvPr>
        </p:nvSpPr>
        <p:spPr>
          <a:xfrm>
            <a:off x="506425" y="1304875"/>
            <a:ext cx="2494500" cy="46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 b="1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Vacantes exclusivas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24" name="Google Shape;124;p27"/>
          <p:cNvSpPr txBox="1">
            <a:spLocks noGrp="1"/>
          </p:cNvSpPr>
          <p:nvPr>
            <p:ph type="body" idx="4294967295"/>
          </p:nvPr>
        </p:nvSpPr>
        <p:spPr>
          <a:xfrm>
            <a:off x="508325" y="1850300"/>
            <a:ext cx="2478600" cy="27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" sz="1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Publicadas por los reclutadores de OCCMundial directamente en la BdeT del TecNM. Estas vacantes son de corte profesional y necesariamente deberán coincidir con las carreras que se imparten en el sistema TecNM</a:t>
            </a:r>
            <a:endParaRPr sz="1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25" name="Google Shape;125;p27"/>
          <p:cNvGrpSpPr/>
          <p:nvPr/>
        </p:nvGrpSpPr>
        <p:grpSpPr>
          <a:xfrm>
            <a:off x="3320450" y="1304894"/>
            <a:ext cx="2632500" cy="1830849"/>
            <a:chOff x="3320450" y="1304875"/>
            <a:chExt cx="2632500" cy="3416400"/>
          </a:xfrm>
        </p:grpSpPr>
        <p:sp>
          <p:nvSpPr>
            <p:cNvPr id="126" name="Google Shape;126;p27"/>
            <p:cNvSpPr txBox="1"/>
            <p:nvPr/>
          </p:nvSpPr>
          <p:spPr>
            <a:xfrm>
              <a:off x="3324050" y="1304875"/>
              <a:ext cx="2628900" cy="464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7"/>
            <p:cNvSpPr/>
            <p:nvPr/>
          </p:nvSpPr>
          <p:spPr>
            <a:xfrm>
              <a:off x="3320450" y="1304875"/>
              <a:ext cx="2628900" cy="3416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8" name="Google Shape;128;p27"/>
          <p:cNvSpPr txBox="1">
            <a:spLocks noGrp="1"/>
          </p:cNvSpPr>
          <p:nvPr>
            <p:ph type="body" idx="4294967295"/>
          </p:nvPr>
        </p:nvSpPr>
        <p:spPr>
          <a:xfrm>
            <a:off x="3354950" y="1228675"/>
            <a:ext cx="2321400" cy="67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400" b="1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Vacantes y empresas de OCCMundial</a:t>
            </a:r>
            <a:endParaRPr sz="14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29" name="Google Shape;129;p27"/>
          <p:cNvGrpSpPr/>
          <p:nvPr/>
        </p:nvGrpSpPr>
        <p:grpSpPr>
          <a:xfrm>
            <a:off x="6212550" y="1304875"/>
            <a:ext cx="2632500" cy="1830849"/>
            <a:chOff x="6212550" y="1304875"/>
            <a:chExt cx="2632500" cy="3416400"/>
          </a:xfrm>
        </p:grpSpPr>
        <p:sp>
          <p:nvSpPr>
            <p:cNvPr id="130" name="Google Shape;130;p27"/>
            <p:cNvSpPr/>
            <p:nvPr/>
          </p:nvSpPr>
          <p:spPr>
            <a:xfrm>
              <a:off x="6215400" y="1304875"/>
              <a:ext cx="2628900" cy="3416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7"/>
            <p:cNvSpPr txBox="1"/>
            <p:nvPr/>
          </p:nvSpPr>
          <p:spPr>
            <a:xfrm>
              <a:off x="6212550" y="1304875"/>
              <a:ext cx="2632500" cy="464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2" name="Google Shape;132;p27"/>
          <p:cNvSpPr txBox="1">
            <a:spLocks noGrp="1"/>
          </p:cNvSpPr>
          <p:nvPr>
            <p:ph type="body" idx="4294967295"/>
          </p:nvPr>
        </p:nvSpPr>
        <p:spPr>
          <a:xfrm>
            <a:off x="6272475" y="1228675"/>
            <a:ext cx="2494500" cy="46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400" b="1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Vacantes a nivel nacional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3" name="Google Shape;133;p27"/>
          <p:cNvSpPr txBox="1">
            <a:spLocks noGrp="1"/>
          </p:cNvSpPr>
          <p:nvPr>
            <p:ph type="body" idx="4294967295"/>
          </p:nvPr>
        </p:nvSpPr>
        <p:spPr>
          <a:xfrm>
            <a:off x="3360438" y="1850300"/>
            <a:ext cx="2478600" cy="27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500"/>
              </a:spcBef>
              <a:spcAft>
                <a:spcPts val="0"/>
              </a:spcAft>
              <a:buNone/>
            </a:pPr>
            <a:r>
              <a:rPr lang="es" sz="1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Todas las </a:t>
            </a:r>
            <a:r>
              <a:rPr lang="es" sz="1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vacantes y empresas de OCCMundial</a:t>
            </a:r>
            <a:r>
              <a:rPr lang="es" sz="1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, sin salir de la BdeT del TecNM.</a:t>
            </a:r>
            <a:endParaRPr sz="1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4" name="Google Shape;134;p27"/>
          <p:cNvSpPr txBox="1">
            <a:spLocks noGrp="1"/>
          </p:cNvSpPr>
          <p:nvPr>
            <p:ph type="body" idx="4294967295"/>
          </p:nvPr>
        </p:nvSpPr>
        <p:spPr>
          <a:xfrm>
            <a:off x="6286475" y="1850300"/>
            <a:ext cx="2478600" cy="9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500"/>
              </a:spcBef>
              <a:spcAft>
                <a:spcPts val="0"/>
              </a:spcAft>
              <a:buNone/>
            </a:pPr>
            <a:r>
              <a:rPr lang="es" sz="1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Vinculación con un mayor número de  empresas de todas las regiones. </a:t>
            </a:r>
            <a:endParaRPr sz="1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just" rtl="0">
              <a:spcBef>
                <a:spcPts val="50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400"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35" name="Google Shape;135;p27"/>
          <p:cNvGrpSpPr/>
          <p:nvPr/>
        </p:nvGrpSpPr>
        <p:grpSpPr>
          <a:xfrm>
            <a:off x="3320450" y="3211950"/>
            <a:ext cx="2632500" cy="1830849"/>
            <a:chOff x="6212550" y="1304875"/>
            <a:chExt cx="2632500" cy="3416400"/>
          </a:xfrm>
        </p:grpSpPr>
        <p:sp>
          <p:nvSpPr>
            <p:cNvPr id="136" name="Google Shape;136;p27"/>
            <p:cNvSpPr/>
            <p:nvPr/>
          </p:nvSpPr>
          <p:spPr>
            <a:xfrm>
              <a:off x="6215400" y="1304875"/>
              <a:ext cx="2628900" cy="3416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7"/>
            <p:cNvSpPr txBox="1"/>
            <p:nvPr/>
          </p:nvSpPr>
          <p:spPr>
            <a:xfrm>
              <a:off x="6212550" y="1304875"/>
              <a:ext cx="2632500" cy="464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Google Shape;138;p27"/>
          <p:cNvSpPr txBox="1">
            <a:spLocks noGrp="1"/>
          </p:cNvSpPr>
          <p:nvPr>
            <p:ph type="body" idx="4294967295"/>
          </p:nvPr>
        </p:nvSpPr>
        <p:spPr>
          <a:xfrm>
            <a:off x="3380375" y="3135750"/>
            <a:ext cx="2494500" cy="46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400" b="1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rPr>
              <a:t>Mayor exposición 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9" name="Google Shape;139;p27"/>
          <p:cNvSpPr txBox="1">
            <a:spLocks noGrp="1"/>
          </p:cNvSpPr>
          <p:nvPr>
            <p:ph type="body" idx="4294967295"/>
          </p:nvPr>
        </p:nvSpPr>
        <p:spPr>
          <a:xfrm>
            <a:off x="3360450" y="3597150"/>
            <a:ext cx="2478600" cy="9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500"/>
              </a:spcBef>
              <a:spcAft>
                <a:spcPts val="0"/>
              </a:spcAft>
              <a:buNone/>
            </a:pPr>
            <a:r>
              <a:rPr lang="es" sz="1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Las + 30 mil empresas clientes de OCCMundial y empresas invitadas del TecNM pueden ver tu currículum</a:t>
            </a:r>
            <a:endParaRPr sz="1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just" rtl="0">
              <a:spcBef>
                <a:spcPts val="50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8"/>
          <p:cNvSpPr txBox="1">
            <a:spLocks noGrp="1"/>
          </p:cNvSpPr>
          <p:nvPr>
            <p:ph type="title"/>
          </p:nvPr>
        </p:nvSpPr>
        <p:spPr>
          <a:xfrm>
            <a:off x="148750" y="55375"/>
            <a:ext cx="8812200" cy="79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 b="1"/>
              <a:t>Conferencias en línea gratuitas para candidatos mensualmente a través del FB</a:t>
            </a:r>
            <a:endParaRPr sz="3000"/>
          </a:p>
        </p:txBody>
      </p:sp>
      <p:pic>
        <p:nvPicPr>
          <p:cNvPr id="145" name="Google Shape;145;p28"/>
          <p:cNvPicPr preferRelativeResize="0"/>
          <p:nvPr/>
        </p:nvPicPr>
        <p:blipFill rotWithShape="1">
          <a:blip r:embed="rId3">
            <a:alphaModFix/>
          </a:blip>
          <a:srcRect b="9016"/>
          <a:stretch/>
        </p:blipFill>
        <p:spPr>
          <a:xfrm>
            <a:off x="285050" y="1053500"/>
            <a:ext cx="2899812" cy="2428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99910" y="1073812"/>
            <a:ext cx="2539077" cy="2336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21588" y="1073824"/>
            <a:ext cx="2539053" cy="233695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8"/>
          <p:cNvSpPr txBox="1"/>
          <p:nvPr/>
        </p:nvSpPr>
        <p:spPr>
          <a:xfrm>
            <a:off x="285050" y="3509152"/>
            <a:ext cx="2900100" cy="14733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">
                <a:latin typeface="Roboto"/>
                <a:ea typeface="Roboto"/>
                <a:cs typeface="Roboto"/>
                <a:sym typeface="Roboto"/>
              </a:rPr>
              <a:t>Explicamos cómo hacer un plan de inserción laboral o desarrollo profesional basándote en la metodología de la 4 P´s de la Mercadotecnia. 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9" name="Google Shape;149;p28"/>
          <p:cNvSpPr txBox="1"/>
          <p:nvPr/>
        </p:nvSpPr>
        <p:spPr>
          <a:xfrm>
            <a:off x="3319532" y="3488297"/>
            <a:ext cx="2900100" cy="1473300"/>
          </a:xfrm>
          <a:prstGeom prst="rect">
            <a:avLst/>
          </a:prstGeom>
          <a:solidFill>
            <a:srgbClr val="1155CC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" sz="1200">
                <a:latin typeface="Roboto"/>
                <a:ea typeface="Roboto"/>
                <a:cs typeface="Roboto"/>
                <a:sym typeface="Roboto"/>
              </a:rPr>
              <a:t>Informamos por qué las empresas comentan que no hay talento, el por qué los candidatos dicen que no hay empleo, y qué alternativas emprender para aprovechar esta oportunidad para  beneficio de los candidatos.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0" name="Google Shape;150;p28"/>
          <p:cNvSpPr txBox="1"/>
          <p:nvPr/>
        </p:nvSpPr>
        <p:spPr>
          <a:xfrm>
            <a:off x="6385651" y="3488297"/>
            <a:ext cx="2575200" cy="14733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s" sz="1200">
                <a:latin typeface="Roboto"/>
                <a:ea typeface="Roboto"/>
                <a:cs typeface="Roboto"/>
                <a:sym typeface="Roboto"/>
              </a:rPr>
              <a:t>*Principales errores en el CV </a:t>
            </a:r>
            <a:br>
              <a:rPr lang="es" sz="1200">
                <a:latin typeface="Roboto"/>
                <a:ea typeface="Roboto"/>
                <a:cs typeface="Roboto"/>
                <a:sym typeface="Roboto"/>
              </a:rPr>
            </a:br>
            <a:r>
              <a:rPr lang="es" sz="1200">
                <a:latin typeface="Roboto"/>
                <a:ea typeface="Roboto"/>
                <a:cs typeface="Roboto"/>
                <a:sym typeface="Roboto"/>
              </a:rPr>
              <a:t>*Ventajas que obtiene el candidato al cargar su currículum en la Bolsa de Trabajo de su universidad </a:t>
            </a:r>
            <a:br>
              <a:rPr lang="es" sz="1200">
                <a:latin typeface="Roboto"/>
                <a:ea typeface="Roboto"/>
                <a:cs typeface="Roboto"/>
                <a:sym typeface="Roboto"/>
              </a:rPr>
            </a:br>
            <a:r>
              <a:rPr lang="es" sz="1200">
                <a:latin typeface="Roboto"/>
                <a:ea typeface="Roboto"/>
                <a:cs typeface="Roboto"/>
                <a:sym typeface="Roboto"/>
              </a:rPr>
              <a:t>*Mejores tips para que su CV impacte a los reclutadores.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>
            <a:spLocks noGrp="1"/>
          </p:cNvSpPr>
          <p:nvPr>
            <p:ph type="title"/>
          </p:nvPr>
        </p:nvSpPr>
        <p:spPr>
          <a:xfrm>
            <a:off x="249725" y="1227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Sigue a @ComunidadRUE en FB</a:t>
            </a:r>
            <a:endParaRPr/>
          </a:p>
        </p:txBody>
      </p:sp>
      <p:pic>
        <p:nvPicPr>
          <p:cNvPr id="156" name="Google Shape;156;p29"/>
          <p:cNvPicPr preferRelativeResize="0"/>
          <p:nvPr/>
        </p:nvPicPr>
        <p:blipFill rotWithShape="1">
          <a:blip r:embed="rId3">
            <a:alphaModFix/>
          </a:blip>
          <a:srcRect l="11556" t="9322" r="12760" b="7219"/>
          <a:stretch/>
        </p:blipFill>
        <p:spPr>
          <a:xfrm>
            <a:off x="743625" y="750825"/>
            <a:ext cx="6945055" cy="4305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4650" y="-152400"/>
            <a:ext cx="9193300" cy="529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30" descr="Logos-01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35996" y="3021200"/>
            <a:ext cx="1676254" cy="115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30" descr="Logos-02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58900" y="3190280"/>
            <a:ext cx="2053707" cy="812057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30"/>
          <p:cNvSpPr txBox="1"/>
          <p:nvPr/>
        </p:nvSpPr>
        <p:spPr>
          <a:xfrm>
            <a:off x="-24650" y="89075"/>
            <a:ext cx="3668100" cy="4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" sz="1600" b="0" i="0" u="none" strike="noStrike" cap="none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3.- Herramientas adicionales</a:t>
            </a:r>
            <a:endParaRPr sz="1600" b="0" i="0" u="none" strike="noStrike" cap="none">
              <a:solidFill>
                <a:srgbClr val="000000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65" name="Google Shape;165;p30"/>
          <p:cNvSpPr txBox="1"/>
          <p:nvPr/>
        </p:nvSpPr>
        <p:spPr>
          <a:xfrm>
            <a:off x="4300700" y="2565725"/>
            <a:ext cx="3668100" cy="4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400"/>
              <a:buFont typeface="Arial"/>
              <a:buChar char="●"/>
            </a:pPr>
            <a:r>
              <a:rPr lang="es" sz="2400" b="1" i="0" u="none" strike="noStrike" cap="none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</a:rPr>
              <a:t>Foto de currículo</a:t>
            </a:r>
            <a:endParaRPr sz="2400" b="1" i="0" u="none" strike="noStrike" cap="none">
              <a:solidFill>
                <a:srgbClr val="F3F3F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-10"/>
            <a:ext cx="919325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00475" y="3353325"/>
            <a:ext cx="1736950" cy="694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00475" y="2506365"/>
            <a:ext cx="1688801" cy="584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55850" y="818750"/>
            <a:ext cx="2150575" cy="405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31"/>
          <p:cNvPicPr preferRelativeResize="0"/>
          <p:nvPr/>
        </p:nvPicPr>
        <p:blipFill rotWithShape="1">
          <a:blip r:embed="rId7">
            <a:alphaModFix/>
          </a:blip>
          <a:srcRect b="3053"/>
          <a:stretch/>
        </p:blipFill>
        <p:spPr>
          <a:xfrm>
            <a:off x="1850525" y="1281750"/>
            <a:ext cx="1761225" cy="3033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31"/>
          <p:cNvSpPr txBox="1"/>
          <p:nvPr/>
        </p:nvSpPr>
        <p:spPr>
          <a:xfrm>
            <a:off x="4597125" y="1683800"/>
            <a:ext cx="4049400" cy="15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 Slab"/>
              <a:buChar char="-"/>
            </a:pPr>
            <a:r>
              <a:rPr lang="es" sz="1600" b="0" i="0" u="none" strike="noStrike" cap="none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Generación de QR de currículum</a:t>
            </a:r>
            <a:endParaRPr sz="1600" b="0" i="0" u="none" strike="noStrike" cap="none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 Slab"/>
              <a:buChar char="-"/>
            </a:pPr>
            <a:r>
              <a:rPr lang="es" sz="1600" b="0" i="0" u="none" strike="noStrike" cap="none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Escaneo de vacantes QR</a:t>
            </a:r>
            <a:endParaRPr sz="1600" b="0" i="0" u="none" strike="noStrike" cap="none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-10"/>
            <a:ext cx="91932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2"/>
          <p:cNvSpPr txBox="1"/>
          <p:nvPr/>
        </p:nvSpPr>
        <p:spPr>
          <a:xfrm>
            <a:off x="634575" y="1795350"/>
            <a:ext cx="6931800" cy="15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 Slab"/>
              <a:buChar char="-"/>
            </a:pPr>
            <a:r>
              <a:rPr lang="es" sz="1600" b="0" i="0" u="none" strike="noStrike" cap="none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Mayor visibilidad ante empresas</a:t>
            </a:r>
            <a:endParaRPr sz="1600" b="0" i="0" u="none" strike="noStrike" cap="none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 Slab"/>
              <a:buChar char="-"/>
            </a:pPr>
            <a:r>
              <a:rPr lang="es" sz="1600" b="0" i="0" u="none" strike="noStrike" cap="none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Chat con reclutadores</a:t>
            </a:r>
            <a:endParaRPr sz="1600" b="0" i="0" u="none" strike="noStrike" cap="none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 Slab"/>
              <a:buChar char="-"/>
            </a:pPr>
            <a:r>
              <a:rPr lang="es" sz="1600" b="0" i="0" u="none" strike="noStrike" cap="none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Alertas de vacantes</a:t>
            </a:r>
            <a:endParaRPr sz="1600" b="0" i="0" u="none" strike="noStrike" cap="none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 Slab"/>
              <a:buChar char="-"/>
            </a:pPr>
            <a:r>
              <a:rPr lang="es" sz="1600" b="0" i="0" u="none" strike="noStrike" cap="none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Acceso a ferias digitalizadas de OCCMundial (ExpoEmpleo)</a:t>
            </a:r>
            <a:endParaRPr sz="1600" b="0" i="0" u="none" strike="noStrike" cap="none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 Slab"/>
              <a:buChar char="-"/>
            </a:pPr>
            <a:r>
              <a:rPr lang="es" sz="1600" b="0" i="0" u="none" strike="noStrike" cap="none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Facilidad para actualizar información, postularse, agregar redes sociales, portafolio profesional, etc.</a:t>
            </a:r>
            <a:endParaRPr sz="1600" b="0" i="0" u="none" strike="noStrike" cap="none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3"/>
          <p:cNvSpPr txBox="1">
            <a:spLocks noGrp="1"/>
          </p:cNvSpPr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Sube o actualiza tu currículum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tecnm.occ.com.mx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¡Mucho éxito en tu inserción laboral!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</Words>
  <Application>Microsoft Office PowerPoint</Application>
  <PresentationFormat>Presentación en pantalla (16:9)</PresentationFormat>
  <Paragraphs>31</Paragraphs>
  <Slides>9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9</vt:i4>
      </vt:variant>
    </vt:vector>
  </HeadingPairs>
  <TitlesOfParts>
    <vt:vector size="17" baseType="lpstr">
      <vt:lpstr>Average</vt:lpstr>
      <vt:lpstr>Arial</vt:lpstr>
      <vt:lpstr>Oswald</vt:lpstr>
      <vt:lpstr>Roboto</vt:lpstr>
      <vt:lpstr>Roboto Slab</vt:lpstr>
      <vt:lpstr>Calibri</vt:lpstr>
      <vt:lpstr>Slate</vt:lpstr>
      <vt:lpstr>Simple Light</vt:lpstr>
      <vt:lpstr>Bolsa de trabajo TecNM-OCCMundial</vt:lpstr>
      <vt:lpstr>Ingresa a:</vt:lpstr>
      <vt:lpstr>Beneficios</vt:lpstr>
      <vt:lpstr>Conferencias en línea gratuitas para candidatos mensualmente a través del FB</vt:lpstr>
      <vt:lpstr>Sigue a @ComunidadRUE en FB</vt:lpstr>
      <vt:lpstr>Presentación de PowerPoint</vt:lpstr>
      <vt:lpstr>Presentación de PowerPoint</vt:lpstr>
      <vt:lpstr>Presentación de PowerPoint</vt:lpstr>
      <vt:lpstr>Sube o actualiza tu currículum tecnm.occ.com.mx  ¡Mucho éxito en tu inserción laboral!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Bolsa de trabajo TecNM-OCCMundial</dc:title>
  <dc:creator>hp</dc:creator>
  <cp:lastModifiedBy>hp</cp:lastModifiedBy>
  <cp:revision>1</cp:revision>
  <dcterms:modified xsi:type="dcterms:W3CDTF">2019-05-11T00:28:49Z</dcterms:modified>
</cp:coreProperties>
</file>